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493" r:id="rId5"/>
    <p:sldId id="473" r:id="rId6"/>
    <p:sldId id="492" r:id="rId7"/>
    <p:sldId id="474" r:id="rId8"/>
    <p:sldId id="491" r:id="rId9"/>
    <p:sldId id="475" r:id="rId10"/>
    <p:sldId id="490" r:id="rId11"/>
    <p:sldId id="476" r:id="rId12"/>
    <p:sldId id="489" r:id="rId13"/>
    <p:sldId id="477" r:id="rId14"/>
    <p:sldId id="488" r:id="rId15"/>
    <p:sldId id="478" r:id="rId16"/>
    <p:sldId id="487" r:id="rId17"/>
    <p:sldId id="479" r:id="rId18"/>
    <p:sldId id="486" r:id="rId19"/>
    <p:sldId id="480" r:id="rId20"/>
    <p:sldId id="485" r:id="rId21"/>
    <p:sldId id="481" r:id="rId22"/>
    <p:sldId id="484" r:id="rId23"/>
    <p:sldId id="482" r:id="rId24"/>
    <p:sldId id="4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62" d="100"/>
          <a:sy n="62" d="100"/>
        </p:scale>
        <p:origin x="3030" y="11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G2D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70788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Volunteer Monitor Program; HF operations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an azimuthal projection map?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map that shows accurate land masses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map that shows true bearings and distances from a specific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map that shows the angle at which an amateur satellite crosses the equator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map that shows the number of degrees longitude that an amateur satellite appears to move westward at the equator with each orbit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78267"/>
            <a:ext cx="11277600" cy="88506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05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indicates that you are looking for an HF contact with any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Sign your call sign once, followed by the words “listening for a call” -- if no answer, change frequency and repeat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Say “QTC” followed by “this is” and your call sign -- if no answer, change frequency and repeat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Repeat “CQ” a few times, followed by “this is,” then your call sign a few times, then pause to listen, repeat as necessary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 an unmodulated carried for approximately 10 seconds, followed by “this is” and your call sign, and pause to listen -- repeat as necessary</a:t>
            </a:r>
          </a:p>
        </p:txBody>
      </p:sp>
    </p:spTree>
    <p:extLst>
      <p:ext uri="{BB962C8B-B14F-4D97-AF65-F5344CB8AC3E}">
        <p14:creationId xmlns:p14="http://schemas.microsoft.com/office/powerpoint/2010/main" val="7247328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indicates that you are looking for an HF contact with any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Sign your call sign once, followed by the words “listening for a call” -- if no answer, change frequency and repeat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Say “QTC” followed by “this is” and your call sign -- if no answer, change frequency and repeat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Repeat “CQ” a few times, followed by “this is,” then your call sign a few times, then pause to listen, repeat as necessary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 an unmodulated carried for approximately 10 seconds, followed by “this is” and your call sign, and pause to listen -- repeat as necessary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720799"/>
            <a:ext cx="11277600" cy="918934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492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 directional antenna pointed when making a “long-path” contact with another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Toward the rising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Along the gray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180 degrees from the station’s short-path heading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Toward the north</a:t>
            </a:r>
          </a:p>
        </p:txBody>
      </p:sp>
    </p:spTree>
    <p:extLst>
      <p:ext uri="{BB962C8B-B14F-4D97-AF65-F5344CB8AC3E}">
        <p14:creationId xmlns:p14="http://schemas.microsoft.com/office/powerpoint/2010/main" val="3589671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 directional antenna pointed when making a “long-path” contact with another station?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Toward the rising sun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Along the gray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180 degrees from the station’s short-path heading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Toward the north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90799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313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examples of the NATO Phonetic Alphabet?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Able, Baker, Charlie, Dog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Adam, Boy, Charles, David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America, Boston, Canada, Denmark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Alpha, Bravo, Charlie, Delta</a:t>
            </a:r>
          </a:p>
        </p:txBody>
      </p:sp>
    </p:spTree>
    <p:extLst>
      <p:ext uri="{BB962C8B-B14F-4D97-AF65-F5344CB8AC3E}">
        <p14:creationId xmlns:p14="http://schemas.microsoft.com/office/powerpoint/2010/main" val="7851008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examples of the NATO Phonetic Alphabet?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Able, Baker, Charlie, Dog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Adam, Boy, Charles, David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America, Boston, Canada, Denmark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Alpha, Bravo, Charlie, Delta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9105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19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do many amateurs keep a station log?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FCC requires a log of all international contacts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FCC requires a log of all international third-party traffic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log provides evidence of operation needed to renew a license without retest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help with a reply if the FCC requests information about your station</a:t>
            </a:r>
          </a:p>
        </p:txBody>
      </p:sp>
    </p:spTree>
    <p:extLst>
      <p:ext uri="{BB962C8B-B14F-4D97-AF65-F5344CB8AC3E}">
        <p14:creationId xmlns:p14="http://schemas.microsoft.com/office/powerpoint/2010/main" val="39979709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do many amateurs keep a station log?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FCC requires a log of all international contacts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FCC requires a log of all international third-party traffic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log provides evidence of operation needed to renew a license without retest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help with a reply if the FCC requests information about your station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1333"/>
            <a:ext cx="11277600" cy="101024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742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when participating in a contest on HF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Submit a log to the contest sponsor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Send a QSL card to the stations worked, or QSL via Logbook of The World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Identify your station according to normal FCC regulations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14163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when participating in a contest on HF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Submit a log to the contest sponsor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Send a QSL card to the stations worked, or QSL via Logbook of The World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Identify your station according to normal FCC regulations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9746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6655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QRP operation?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Remote piloted model control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Low-power transmit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Transmission using Quick Response Protocol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Traffic relay procedure net operation</a:t>
            </a:r>
          </a:p>
        </p:txBody>
      </p:sp>
    </p:spTree>
    <p:extLst>
      <p:ext uri="{BB962C8B-B14F-4D97-AF65-F5344CB8AC3E}">
        <p14:creationId xmlns:p14="http://schemas.microsoft.com/office/powerpoint/2010/main" val="8253939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QRP operation?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Remote piloted model control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Low-power transmit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Transmission using Quick Response Protocol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Traffic relay procedure net operation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746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913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are signal reports typically exchanged at the beginning of an HF contact?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allow each station to operate according to conditions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be sure the contact will count for award programs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follow standard radiogram structure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allow each station to calibrate their frequency display</a:t>
            </a:r>
          </a:p>
        </p:txBody>
      </p:sp>
    </p:spTree>
    <p:extLst>
      <p:ext uri="{BB962C8B-B14F-4D97-AF65-F5344CB8AC3E}">
        <p14:creationId xmlns:p14="http://schemas.microsoft.com/office/powerpoint/2010/main" val="249528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are signal reports typically exchanged at the beginning of an HF contact?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allow each station to operate according to conditions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be sure the contact will count for award programs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follow standard radiogram structure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allow each station to calibrate their frequency display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53216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608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Volunteer Monitor Program?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Amateur volunteers who are formally enlisted to monitor the airwaves for rules violations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Amateur volunteers who conduct amateur licensing examinations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Amateur volunteers who conduct frequency coordination for amateur VHF repeaters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volunteers who use their station equipment to help civil defense organizations in times of emergency</a:t>
            </a:r>
            <a:endParaRPr lang="en-US" sz="20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Volunteer Monitor Program?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Amateur volunteers who are formally enlisted to monitor the airwaves for rules violations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Amateur volunteers who conduct amateur licensing examinations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Amateur volunteers who conduct frequency coordination for amateur VHF repeaters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Amateur volunteers who use their station equipment to help civil defense organizations in times of emergency</a:t>
            </a:r>
            <a:endParaRPr lang="en-US" sz="20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5016"/>
            <a:ext cx="11277600" cy="960476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97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objectives of the Volunteer Monitor Program?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conduct efficient and orderly amateur licensing examinations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provide emergency and public safety communications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coordinate repeaters for efficient and orderly spectrum usage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encourage amateur radio operators to self-regulate and comply with the rules</a:t>
            </a:r>
          </a:p>
        </p:txBody>
      </p:sp>
    </p:spTree>
    <p:extLst>
      <p:ext uri="{BB962C8B-B14F-4D97-AF65-F5344CB8AC3E}">
        <p14:creationId xmlns:p14="http://schemas.microsoft.com/office/powerpoint/2010/main" val="5495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are objectives of the Volunteer Monitor Program?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conduct efficient and orderly amateur licensing examinations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provide emergency and public safety communications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coordinate repeaters for efficient and orderly spectrum usage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encourage amateur radio operators to self-regulate and comply with the rules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407534"/>
            <a:ext cx="11277600" cy="88324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34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procedure may be used by Volunteer Monitors to localize a station whose continuous carrier is holding a repeater on in their area?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Compare vertical and horizontal signal strengths on the input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Compare beam headings on the repeater input from their home locations with that of other Volunteer Monitors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Compare signal strengths between the input and output of the repeater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540332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procedure may be used by Volunteer Monitors to localize a station whose continuous carrier is holding a repeater on in their area?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Compare vertical and horizontal signal strengths on the input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Compare beam headings on the repeater input from their home locations with that of other Volunteer Monitors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Compare signal strengths between the input and output of the repeater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99533"/>
            <a:ext cx="11277600" cy="927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12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G2D04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an azimuthal projection map?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map that shows accurate land masses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map that shows true bearings and distances from a specific location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map that shows the angle at which an amateur satellite crosses the equator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map that shows the number of degrees longitude that an amateur satellite appears to move westward at the equator with each orbit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465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1472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16</cp:revision>
  <dcterms:created xsi:type="dcterms:W3CDTF">2023-05-09T14:58:22Z</dcterms:created>
  <dcterms:modified xsi:type="dcterms:W3CDTF">2023-05-12T17:43:22Z</dcterms:modified>
</cp:coreProperties>
</file>